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notesMasterIdLst>
    <p:notesMasterId r:id="rId10"/>
  </p:notesMasterIdLst>
  <p:sldIdLst>
    <p:sldId id="296" r:id="rId2"/>
    <p:sldId id="297" r:id="rId3"/>
    <p:sldId id="299" r:id="rId4"/>
    <p:sldId id="302" r:id="rId5"/>
    <p:sldId id="303" r:id="rId6"/>
    <p:sldId id="298" r:id="rId7"/>
    <p:sldId id="300" r:id="rId8"/>
    <p:sldId id="301" r:id="rId9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FF00"/>
    <a:srgbClr val="00FF99"/>
    <a:srgbClr val="F5504E"/>
    <a:srgbClr val="33CCFF"/>
    <a:srgbClr val="302E30"/>
    <a:srgbClr val="AFABAB"/>
    <a:srgbClr val="00B46B"/>
    <a:srgbClr val="00D27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4660"/>
  </p:normalViewPr>
  <p:slideViewPr>
    <p:cSldViewPr snapToGrid="0">
      <p:cViewPr>
        <p:scale>
          <a:sx n="125" d="100"/>
          <a:sy n="125" d="100"/>
        </p:scale>
        <p:origin x="18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D51A6-B38C-4B48-B179-7F633BF6826F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DC210-0615-4C2C-9056-AFE9D329A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5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DC210-0615-4C2C-9056-AFE9D329AA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18" Type="http://schemas.openxmlformats.org/officeDocument/2006/relationships/image" Target="../media/image24.png"/><Relationship Id="rId3" Type="http://schemas.microsoft.com/office/2007/relationships/hdphoto" Target="../media/hdphoto3.wdp"/><Relationship Id="rId21" Type="http://schemas.openxmlformats.org/officeDocument/2006/relationships/image" Target="../media/image27.png"/><Relationship Id="rId7" Type="http://schemas.microsoft.com/office/2007/relationships/hdphoto" Target="../media/hdphoto5.wdp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microsoft.com/office/2007/relationships/hdphoto" Target="../media/hdphoto6.wdp"/><Relationship Id="rId14" Type="http://schemas.openxmlformats.org/officeDocument/2006/relationships/image" Target="../media/image21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88" name="Group 87"/>
          <p:cNvGrpSpPr/>
          <p:nvPr/>
        </p:nvGrpSpPr>
        <p:grpSpPr>
          <a:xfrm>
            <a:off x="0" y="644270"/>
            <a:ext cx="5445760" cy="3801119"/>
            <a:chOff x="0" y="644270"/>
            <a:chExt cx="5445760" cy="3801119"/>
          </a:xfrm>
        </p:grpSpPr>
        <p:sp>
          <p:nvSpPr>
            <p:cNvPr id="115" name="Rectangle 114"/>
            <p:cNvSpPr/>
            <p:nvPr/>
          </p:nvSpPr>
          <p:spPr>
            <a:xfrm>
              <a:off x="0" y="654430"/>
              <a:ext cx="5356860" cy="3790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5292" y="1134334"/>
              <a:ext cx="1441476" cy="929415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1538128" y="1583371"/>
              <a:ext cx="2246472" cy="1008113"/>
            </a:xfrm>
            <a:prstGeom prst="line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72425" y="1582000"/>
              <a:ext cx="171146" cy="1009484"/>
            </a:xfrm>
            <a:prstGeom prst="line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1008128" y="964868"/>
              <a:ext cx="3077705" cy="115535"/>
              <a:chOff x="1008128" y="571168"/>
              <a:chExt cx="3077705" cy="115535"/>
            </a:xfrm>
          </p:grpSpPr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>
                <a:off x="40858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1008128" y="628935"/>
                <a:ext cx="3072384" cy="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cxnSpLocks/>
              </p:cNvCxnSpPr>
              <p:nvPr/>
            </p:nvCxnSpPr>
            <p:spPr>
              <a:xfrm>
                <a:off x="10124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/>
            <p:cNvSpPr txBox="1"/>
            <p:nvPr/>
          </p:nvSpPr>
          <p:spPr>
            <a:xfrm>
              <a:off x="2564696" y="817104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4.038 </a:t>
              </a:r>
              <a:r>
                <a:rPr lang="en-US" sz="9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65011" y="644270"/>
              <a:ext cx="905255" cy="283733"/>
              <a:chOff x="565011" y="612520"/>
              <a:chExt cx="905255" cy="283733"/>
            </a:xfrm>
          </p:grpSpPr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1012433" y="78071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H="1">
                <a:off x="600230" y="832420"/>
                <a:ext cx="40640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>
                <a:off x="1006630" y="832420"/>
                <a:ext cx="39037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cxnSpLocks/>
              </p:cNvCxnSpPr>
              <p:nvPr/>
            </p:nvCxnSpPr>
            <p:spPr>
              <a:xfrm>
                <a:off x="1399783" y="7743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cxnSpLocks/>
              </p:cNvCxnSpPr>
              <p:nvPr/>
            </p:nvCxnSpPr>
            <p:spPr>
              <a:xfrm>
                <a:off x="602857" y="7743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971411" y="612520"/>
                <a:ext cx="4988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9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9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65011" y="612520"/>
                <a:ext cx="4988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9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9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3776980" y="2031999"/>
              <a:ext cx="166878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rPr>
                <a:t>Sinar P3, 50 MP eVolution 86H digital sensor, Rodenstock 180 mm, F/5.6 - F/64 lens.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000342" y="1046699"/>
              <a:ext cx="11368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Scheimpflug camera</a:t>
              </a:r>
              <a:endPara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72425" y="2615823"/>
              <a:ext cx="5031643" cy="1806706"/>
              <a:chOff x="310525" y="2615823"/>
              <a:chExt cx="5031643" cy="18067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525" y="2616784"/>
                <a:ext cx="3512175" cy="1805745"/>
              </a:xfrm>
              <a:prstGeom prst="rect">
                <a:avLst/>
              </a:prstGeom>
              <a:ln w="12700">
                <a:solidFill>
                  <a:srgbClr val="F5504E">
                    <a:alpha val="88000"/>
                  </a:srgbClr>
                </a:solidFill>
              </a:ln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6"/>
              <a:srcRect t="1954" b="5495"/>
              <a:stretch/>
            </p:blipFill>
            <p:spPr>
              <a:xfrm>
                <a:off x="3997022" y="2615823"/>
                <a:ext cx="1325880" cy="816388"/>
              </a:xfrm>
              <a:prstGeom prst="rect">
                <a:avLst/>
              </a:prstGeom>
              <a:ln>
                <a:solidFill>
                  <a:srgbClr val="33CCFF"/>
                </a:solidFill>
              </a:ln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1287486" y="3486150"/>
                <a:ext cx="109514" cy="8890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214586" y="3486150"/>
                <a:ext cx="109514" cy="8890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011807" y="3486150"/>
                <a:ext cx="109514" cy="8890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071688" y="3359150"/>
                <a:ext cx="142898" cy="95250"/>
              </a:xfrm>
              <a:prstGeom prst="rect">
                <a:avLst/>
              </a:prstGeom>
              <a:noFill/>
              <a:ln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Connector: Elbow 55"/>
              <p:cNvCxnSpPr>
                <a:stCxn id="53" idx="0"/>
                <a:endCxn id="51" idx="1"/>
              </p:cNvCxnSpPr>
              <p:nvPr/>
            </p:nvCxnSpPr>
            <p:spPr>
              <a:xfrm rot="5400000" flipH="1" flipV="1">
                <a:off x="2902513" y="2264642"/>
                <a:ext cx="335133" cy="1853885"/>
              </a:xfrm>
              <a:prstGeom prst="bentConnector2">
                <a:avLst/>
              </a:prstGeom>
              <a:ln w="9525">
                <a:solidFill>
                  <a:srgbClr val="33CC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/>
              <p:cNvGrpSpPr/>
              <p:nvPr/>
            </p:nvGrpSpPr>
            <p:grpSpPr>
              <a:xfrm>
                <a:off x="1335882" y="3575050"/>
                <a:ext cx="2651760" cy="365760"/>
                <a:chOff x="1335882" y="3232150"/>
                <a:chExt cx="2651760" cy="365760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1335882" y="3595688"/>
                  <a:ext cx="2651760" cy="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52" idx="2"/>
                </p:cNvCxnSpPr>
                <p:nvPr/>
              </p:nvCxnSpPr>
              <p:spPr>
                <a:xfrm flipH="1">
                  <a:off x="1338263" y="3232150"/>
                  <a:ext cx="0" cy="36576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2266951" y="3232150"/>
                  <a:ext cx="0" cy="36576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flipH="1">
                  <a:off x="3064670" y="3232150"/>
                  <a:ext cx="0" cy="36576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/>
            </p:nvGrpSpPr>
            <p:grpSpPr>
              <a:xfrm>
                <a:off x="3939393" y="3237909"/>
                <a:ext cx="694626" cy="230832"/>
                <a:chOff x="3926693" y="3237909"/>
                <a:chExt cx="694626" cy="230832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4451808" y="3243257"/>
                  <a:ext cx="169511" cy="124350"/>
                  <a:chOff x="4165142" y="5047882"/>
                  <a:chExt cx="186168" cy="212513"/>
                </a:xfrm>
              </p:grpSpPr>
              <p:cxnSp>
                <p:nvCxnSpPr>
                  <p:cNvPr id="29" name="Straight Connector 28"/>
                  <p:cNvCxnSpPr/>
                  <p:nvPr/>
                </p:nvCxnSpPr>
                <p:spPr>
                  <a:xfrm>
                    <a:off x="4165142" y="5260395"/>
                    <a:ext cx="86818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/>
                  <p:nvPr/>
                </p:nvCxnSpPr>
                <p:spPr>
                  <a:xfrm flipV="1">
                    <a:off x="4251960" y="5047882"/>
                    <a:ext cx="99350" cy="21251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sm" len="sm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TextBox 74"/>
                <p:cNvSpPr txBox="1"/>
                <p:nvPr/>
              </p:nvSpPr>
              <p:spPr>
                <a:xfrm>
                  <a:off x="3926693" y="3237909"/>
                  <a:ext cx="635109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Ø</a:t>
                  </a:r>
                  <a:r>
                    <a:rPr 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12 </a:t>
                  </a:r>
                  <a:r>
                    <a:rPr lang="en-US" sz="90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</a:p>
              </p:txBody>
            </p:sp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/>
              <a:srcRect r="31568" b="36401"/>
              <a:stretch/>
            </p:blipFill>
            <p:spPr>
              <a:xfrm>
                <a:off x="3997022" y="3503140"/>
                <a:ext cx="1326217" cy="919389"/>
              </a:xfrm>
              <a:prstGeom prst="rect">
                <a:avLst/>
              </a:prstGeom>
              <a:ln>
                <a:solidFill>
                  <a:srgbClr val="00FF99"/>
                </a:solidFill>
              </a:ln>
            </p:spPr>
          </p:pic>
          <p:grpSp>
            <p:nvGrpSpPr>
              <p:cNvPr id="80" name="Group 79"/>
              <p:cNvGrpSpPr/>
              <p:nvPr/>
            </p:nvGrpSpPr>
            <p:grpSpPr>
              <a:xfrm>
                <a:off x="4707059" y="4178299"/>
                <a:ext cx="635109" cy="230832"/>
                <a:chOff x="4694359" y="3835399"/>
                <a:chExt cx="635109" cy="230832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826000" y="3854449"/>
                  <a:ext cx="447688" cy="190643"/>
                </a:xfrm>
                <a:prstGeom prst="rect">
                  <a:avLst/>
                </a:prstGeom>
                <a:solidFill>
                  <a:schemeClr val="bg1">
                    <a:alpha val="3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694359" y="3835399"/>
                  <a:ext cx="635109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9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 </a:t>
                  </a:r>
                  <a:r>
                    <a:rPr lang="en-US" sz="9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lp/mm</a:t>
                  </a:r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>
              <a:off x="405471" y="999018"/>
              <a:ext cx="1205942" cy="1642019"/>
              <a:chOff x="3592588" y="5289027"/>
              <a:chExt cx="1205942" cy="1642019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92588" y="5289027"/>
                <a:ext cx="430945" cy="1400309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74713" y="5394426"/>
                <a:ext cx="434899" cy="1417320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50474" y="5472113"/>
                <a:ext cx="448056" cy="1458933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443571" y="1118217"/>
              <a:ext cx="1094935" cy="463783"/>
            </a:xfrm>
            <a:prstGeom prst="rect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298252" y="978343"/>
              <a:ext cx="83497" cy="97162"/>
              <a:chOff x="3917000" y="718099"/>
              <a:chExt cx="83497" cy="97162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H="1">
                <a:off x="3928112" y="723821"/>
                <a:ext cx="55880" cy="914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917000" y="718099"/>
                <a:ext cx="55880" cy="9144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>
                <a:off x="3944617" y="718099"/>
                <a:ext cx="55880" cy="9144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078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4900" y="433578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Conventional image F/8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4" r="1274"/>
          <a:stretch/>
        </p:blipFill>
        <p:spPr>
          <a:xfrm>
            <a:off x="29327" y="392030"/>
            <a:ext cx="5271589" cy="2526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0100" t="37600" r="17657" b="59511"/>
          <a:stretch/>
        </p:blipFill>
        <p:spPr>
          <a:xfrm>
            <a:off x="3960816" y="2125977"/>
            <a:ext cx="1234440" cy="731522"/>
          </a:xfrm>
          <a:prstGeom prst="rect">
            <a:avLst/>
          </a:prstGeom>
          <a:ln w="12700">
            <a:solidFill>
              <a:srgbClr val="33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241196" y="1463040"/>
            <a:ext cx="206604" cy="137160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2683" y="1463036"/>
            <a:ext cx="206604" cy="137160"/>
          </a:xfrm>
          <a:prstGeom prst="rect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27086" y="1463036"/>
            <a:ext cx="206604" cy="137160"/>
          </a:xfrm>
          <a:prstGeom prst="rect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93496" y="1600196"/>
            <a:ext cx="647700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1600196"/>
            <a:ext cx="390757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810" t="29715" r="71947" b="67396"/>
          <a:stretch/>
        </p:blipFill>
        <p:spPr>
          <a:xfrm>
            <a:off x="593496" y="2125977"/>
            <a:ext cx="1234440" cy="731522"/>
          </a:xfrm>
          <a:prstGeom prst="rect">
            <a:avLst/>
          </a:prstGeom>
          <a:ln w="12700">
            <a:solidFill>
              <a:srgbClr val="00FF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Connector 18"/>
          <p:cNvCxnSpPr/>
          <p:nvPr/>
        </p:nvCxnSpPr>
        <p:spPr>
          <a:xfrm flipV="1">
            <a:off x="2381484" y="1600197"/>
            <a:ext cx="471199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059287" y="1600197"/>
            <a:ext cx="573117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178" t="36909" r="42579" b="60202"/>
          <a:stretch/>
        </p:blipFill>
        <p:spPr>
          <a:xfrm>
            <a:off x="2389724" y="2125977"/>
            <a:ext cx="1234440" cy="731522"/>
          </a:xfrm>
          <a:prstGeom prst="rect">
            <a:avLst/>
          </a:prstGeom>
          <a:ln w="12700">
            <a:solidFill>
              <a:srgbClr val="F5504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/>
          <p:nvPr/>
        </p:nvCxnSpPr>
        <p:spPr>
          <a:xfrm flipH="1">
            <a:off x="3952576" y="1600196"/>
            <a:ext cx="274510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33690" y="1600196"/>
            <a:ext cx="769806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309910" y="423737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=−4.04 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910" y="423737"/>
                <a:ext cx="129214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28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82880" y="675334"/>
            <a:ext cx="4734109" cy="5115569"/>
            <a:chOff x="182880" y="675334"/>
            <a:chExt cx="4734109" cy="51155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" y="675334"/>
              <a:ext cx="2270760" cy="9863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675334"/>
              <a:ext cx="2267712" cy="98502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08" y="1711654"/>
              <a:ext cx="2267712" cy="9850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8900" y="1711654"/>
              <a:ext cx="2267712" cy="98502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80" y="2717494"/>
              <a:ext cx="4727448" cy="20534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" y="4805875"/>
              <a:ext cx="2267712" cy="98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8900" y="4805875"/>
              <a:ext cx="2267712" cy="98502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8805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2450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8053" y="2424505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88053" y="4481905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88053" y="552965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529655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10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9072" y="687609"/>
            <a:ext cx="4598537" cy="4996539"/>
            <a:chOff x="199072" y="687609"/>
            <a:chExt cx="4598537" cy="49965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81" r="1071"/>
            <a:stretch/>
          </p:blipFill>
          <p:spPr>
            <a:xfrm>
              <a:off x="233362" y="687625"/>
              <a:ext cx="2226469" cy="9617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687609"/>
              <a:ext cx="2233613" cy="96047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1071"/>
            <a:stretch/>
          </p:blipFill>
          <p:spPr>
            <a:xfrm>
              <a:off x="233362" y="1700434"/>
              <a:ext cx="2226469" cy="9604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1700434"/>
              <a:ext cx="2233613" cy="96047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868" r="888"/>
            <a:stretch/>
          </p:blipFill>
          <p:spPr>
            <a:xfrm>
              <a:off x="233362" y="2713237"/>
              <a:ext cx="4526757" cy="19472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82" r="937"/>
            <a:stretch/>
          </p:blipFill>
          <p:spPr>
            <a:xfrm>
              <a:off x="233362" y="4704485"/>
              <a:ext cx="2226469" cy="9604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4704485"/>
              <a:ext cx="2233613" cy="96047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6867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0101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68673" y="240101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8673" y="4411420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68673" y="541599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415990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9072" y="142218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16.0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1422187"/>
                  <a:ext cx="857158" cy="2462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493618" y="142218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16.5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1422187"/>
                  <a:ext cx="857158" cy="2462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99072" y="24280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17.0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2428027"/>
                  <a:ext cx="857158" cy="2462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493618" y="24280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17.5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2428027"/>
                  <a:ext cx="857158" cy="2462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99072" y="442446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18.0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4424467"/>
                  <a:ext cx="857158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99072" y="54379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18.5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5437927"/>
                  <a:ext cx="857158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493618" y="54379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19.0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5437927"/>
                  <a:ext cx="857158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768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7225" y="5743575"/>
            <a:ext cx="3629025" cy="15382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797" y="5769769"/>
            <a:ext cx="3583783" cy="1476376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075" y="1670050"/>
            <a:ext cx="442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There are two images herein….for animating to show overlay before showing the GIFF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9625" y="3450540"/>
            <a:ext cx="2606675" cy="110492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0148" y="2840705"/>
            <a:ext cx="2574178" cy="1060459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Wanna Sing Like Sarah &quot;Sassy&quot; Vaughan: I've been meaning to throw ..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" y="3871913"/>
            <a:ext cx="477464" cy="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7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330"/>
            <a:ext cx="5486400" cy="23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17"/>
            <a:ext cx="5486400" cy="23264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900" y="4335780"/>
            <a:ext cx="116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composite</a:t>
            </a:r>
          </a:p>
        </p:txBody>
      </p:sp>
    </p:spTree>
    <p:extLst>
      <p:ext uri="{BB962C8B-B14F-4D97-AF65-F5344CB8AC3E}">
        <p14:creationId xmlns:p14="http://schemas.microsoft.com/office/powerpoint/2010/main" val="246735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532" y="21247"/>
            <a:ext cx="5315056" cy="7739502"/>
            <a:chOff x="108532" y="21247"/>
            <a:chExt cx="5315056" cy="77395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76802" t="31654" r="14083" b="58065"/>
            <a:stretch/>
          </p:blipFill>
          <p:spPr>
            <a:xfrm>
              <a:off x="114300" y="5224283"/>
              <a:ext cx="5303520" cy="25364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1637" t="31436" r="39248" b="58283"/>
            <a:stretch/>
          </p:blipFill>
          <p:spPr>
            <a:xfrm>
              <a:off x="114300" y="2621733"/>
              <a:ext cx="5303520" cy="25364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2271" t="31592" r="68614" b="58127"/>
            <a:stretch/>
          </p:blipFill>
          <p:spPr>
            <a:xfrm>
              <a:off x="114300" y="21247"/>
              <a:ext cx="5303520" cy="25364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43356" y="2244400"/>
              <a:ext cx="380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(a)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3831" y="4844725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(b)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43356" y="7447189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=−4.65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=−4.04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=−3.43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185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13769</TotalTime>
  <Words>191</Words>
  <Application>Microsoft Office PowerPoint</Application>
  <PresentationFormat>Custom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463</cp:revision>
  <dcterms:created xsi:type="dcterms:W3CDTF">2015-09-02T22:57:10Z</dcterms:created>
  <dcterms:modified xsi:type="dcterms:W3CDTF">2016-11-15T20:52:49Z</dcterms:modified>
</cp:coreProperties>
</file>